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-595" y="-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4D20-18D2-4F16-BCD4-C796F0277935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6BB64-B83E-42E7-A93E-F4FE15D28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4988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4D20-18D2-4F16-BCD4-C796F0277935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6BB64-B83E-42E7-A93E-F4FE15D28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31984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4D20-18D2-4F16-BCD4-C796F0277935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6BB64-B83E-42E7-A93E-F4FE15D28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61126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4D20-18D2-4F16-BCD4-C796F0277935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6BB64-B83E-42E7-A93E-F4FE15D284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6736025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4D20-18D2-4F16-BCD4-C796F0277935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6BB64-B83E-42E7-A93E-F4FE15D28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189673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4D20-18D2-4F16-BCD4-C796F0277935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6BB64-B83E-42E7-A93E-F4FE15D28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613794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4D20-18D2-4F16-BCD4-C796F0277935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6BB64-B83E-42E7-A93E-F4FE15D28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622555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4D20-18D2-4F16-BCD4-C796F0277935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6BB64-B83E-42E7-A93E-F4FE15D28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80997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4D20-18D2-4F16-BCD4-C796F0277935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6BB64-B83E-42E7-A93E-F4FE15D28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81334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4D20-18D2-4F16-BCD4-C796F0277935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6BB64-B83E-42E7-A93E-F4FE15D28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34168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4D20-18D2-4F16-BCD4-C796F0277935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6BB64-B83E-42E7-A93E-F4FE15D28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30965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4D20-18D2-4F16-BCD4-C796F0277935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6BB64-B83E-42E7-A93E-F4FE15D28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02198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4D20-18D2-4F16-BCD4-C796F0277935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6BB64-B83E-42E7-A93E-F4FE15D28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45327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4D20-18D2-4F16-BCD4-C796F0277935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6BB64-B83E-42E7-A93E-F4FE15D28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6200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4D20-18D2-4F16-BCD4-C796F0277935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6BB64-B83E-42E7-A93E-F4FE15D28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75111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4D20-18D2-4F16-BCD4-C796F0277935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6BB64-B83E-42E7-A93E-F4FE15D28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89799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4D20-18D2-4F16-BCD4-C796F0277935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6BB64-B83E-42E7-A93E-F4FE15D28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47338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4D20-18D2-4F16-BCD4-C796F0277935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6BB64-B83E-42E7-A93E-F4FE15D28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57441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 cstate="print">
            <a:alphaModFix amt="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8B04D20-18D2-4F16-BCD4-C796F0277935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CA6BB64-B83E-42E7-A93E-F4FE15D284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593791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  <p:sldLayoutId id="2147483824" r:id="rId12"/>
    <p:sldLayoutId id="2147483825" r:id="rId13"/>
    <p:sldLayoutId id="2147483826" r:id="rId14"/>
    <p:sldLayoutId id="2147483827" r:id="rId15"/>
    <p:sldLayoutId id="2147483828" r:id="rId16"/>
    <p:sldLayoutId id="2147483829" r:id="rId17"/>
    <p:sldLayoutId id="2147483830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1"/>
            <a:ext cx="9144000" cy="3889253"/>
          </a:xfrm>
        </p:spPr>
        <p:txBody>
          <a:bodyPr>
            <a:normAutofit fontScale="90000"/>
          </a:bodyPr>
          <a:lstStyle/>
          <a:p>
            <a:r>
              <a:rPr lang="ru-RU" sz="5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Полезные химические элементы, содержащиеся в продуктах</a:t>
            </a:r>
            <a:endParaRPr lang="ru-RU" sz="5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10386" y="5011615"/>
            <a:ext cx="5057614" cy="144193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Работу выполнил: </a:t>
            </a:r>
          </a:p>
          <a:p>
            <a:r>
              <a:rPr lang="ru-RU" dirty="0" smtClean="0"/>
              <a:t>Ученик 7Б класса </a:t>
            </a:r>
          </a:p>
          <a:p>
            <a:r>
              <a:rPr lang="ru-RU" dirty="0" err="1" smtClean="0"/>
              <a:t>засыпкин</a:t>
            </a:r>
            <a:r>
              <a:rPr lang="ru-RU" dirty="0" smtClean="0"/>
              <a:t> Кирилл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6174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9421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Продукты содержащие </a:t>
            </a:r>
            <a:r>
              <a:rPr lang="en-US" b="1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endParaRPr lang="ru-RU" b="1" cap="sm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085" t="-1067" r="6716" b="1"/>
          <a:stretch/>
        </p:blipFill>
        <p:spPr>
          <a:xfrm>
            <a:off x="307731" y="1837592"/>
            <a:ext cx="6251442" cy="4325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960" t="14488" r="40482"/>
          <a:stretch/>
        </p:blipFill>
        <p:spPr>
          <a:xfrm>
            <a:off x="7142285" y="1428047"/>
            <a:ext cx="4044461" cy="48431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26149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568" y="0"/>
            <a:ext cx="10364451" cy="1596177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Продукты содержащие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endParaRPr lang="ru-RU" cap="small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0915" t="14407" r="2349" b="3684"/>
          <a:stretch/>
        </p:blipFill>
        <p:spPr>
          <a:xfrm>
            <a:off x="7770095" y="1642326"/>
            <a:ext cx="3516924" cy="46168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70268"/>
            <a:ext cx="5814647" cy="4360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05912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4983" y="30843"/>
            <a:ext cx="10364451" cy="1596177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Продукты содержащие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endParaRPr lang="ru-RU" cap="small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78" y="1828798"/>
            <a:ext cx="6198586" cy="4128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2852" t="17436" r="26090" b="3975"/>
          <a:stretch/>
        </p:blipFill>
        <p:spPr>
          <a:xfrm>
            <a:off x="7666893" y="1627020"/>
            <a:ext cx="3314700" cy="47585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29456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3437" y="0"/>
            <a:ext cx="10364451" cy="1596177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Продукты содержащие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endParaRPr lang="ru-RU" cap="small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08" y="1910806"/>
            <a:ext cx="6004694" cy="4261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010" r="206"/>
          <a:stretch/>
        </p:blipFill>
        <p:spPr>
          <a:xfrm>
            <a:off x="6691320" y="1690688"/>
            <a:ext cx="5055204" cy="44928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36402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064369"/>
            <a:ext cx="10515600" cy="111259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839" y="978878"/>
            <a:ext cx="3851030" cy="3851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1691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4B4B4B"/>
      </a:dk2>
      <a:lt2>
        <a:srgbClr val="B5B5B5"/>
      </a:lt2>
      <a:accent1>
        <a:srgbClr val="9AC43E"/>
      </a:accent1>
      <a:accent2>
        <a:srgbClr val="44BA98"/>
      </a:accent2>
      <a:accent3>
        <a:srgbClr val="43A9D9"/>
      </a:accent3>
      <a:accent4>
        <a:srgbClr val="6274D8"/>
      </a:accent4>
      <a:accent5>
        <a:srgbClr val="AB54D7"/>
      </a:accent5>
      <a:accent6>
        <a:srgbClr val="D15B37"/>
      </a:accent6>
      <a:hlink>
        <a:srgbClr val="BFE962"/>
      </a:hlink>
      <a:folHlink>
        <a:srgbClr val="C0D591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roplet" id="{8984A317-299A-4E50-B45D-BFC9EDE2337A}" vid="{892FADA9-420D-4323-A7A4-C1060166525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108</TotalTime>
  <Words>30</Words>
  <Application>Microsoft Office PowerPoint</Application>
  <PresentationFormat>Произвольный</PresentationFormat>
  <Paragraphs>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Капля</vt:lpstr>
      <vt:lpstr>Полезные химические элементы, содержащиеся в продуктах</vt:lpstr>
      <vt:lpstr>Продукты содержащие Fe</vt:lpstr>
      <vt:lpstr>Продукты содержащие Ca</vt:lpstr>
      <vt:lpstr>Продукты содержащие Na</vt:lpstr>
      <vt:lpstr>Продукты содержащие Mg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Полезные химические элементы, содержащиеся в продуктах</dc:title>
  <dc:creator>1</dc:creator>
  <cp:lastModifiedBy>User</cp:lastModifiedBy>
  <cp:revision>5</cp:revision>
  <dcterms:created xsi:type="dcterms:W3CDTF">2022-04-12T18:04:09Z</dcterms:created>
  <dcterms:modified xsi:type="dcterms:W3CDTF">2022-04-13T12:16:14Z</dcterms:modified>
</cp:coreProperties>
</file>